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2" r:id="rId10"/>
    <p:sldId id="273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54" autoAdjust="0"/>
  </p:normalViewPr>
  <p:slideViewPr>
    <p:cSldViewPr>
      <p:cViewPr varScale="1">
        <p:scale>
          <a:sx n="56" d="100"/>
          <a:sy n="56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9A69-FB02-47D1-963A-F4F64131F7FF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3B7B7-EDC6-423A-9552-F69656470901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93703-9240-4980-937A-75BA09DBF58B}" type="slidenum">
              <a:rPr lang="lt-LT"/>
              <a:pPr/>
              <a:t>7</a:t>
            </a:fld>
            <a:endParaRPr lang="lt-L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226AE-5B8E-421C-A12B-2ABACE8A7D19}" type="slidenum">
              <a:rPr lang="lt-LT"/>
              <a:pPr/>
              <a:t>9</a:t>
            </a:fld>
            <a:endParaRPr lang="lt-LT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1007C-4F3E-48B1-A377-6227C9F22EBA}" type="slidenum">
              <a:rPr lang="lt-LT"/>
              <a:pPr/>
              <a:t>10</a:t>
            </a:fld>
            <a:endParaRPr lang="lt-LT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3FD056BA-B148-4ABA-AA9F-58B416BE5956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B9FB-F21B-428E-83D7-62AF7A5C5A20}" type="datetimeFigureOut">
              <a:rPr lang="lt-LT" smtClean="0"/>
              <a:pPr/>
              <a:t>2014.12.30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1E08-EDD5-4E2D-A3EA-DB83A6C60A5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WIP_2003_0213_00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00035" y="333375"/>
            <a:ext cx="89233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,,</a:t>
            </a:r>
            <a:r>
              <a:rPr lang="lt-LT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Tėvų </a:t>
            </a:r>
            <a:r>
              <a:rPr lang="lt-L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 mokytojų bendradarbiavimas:</a:t>
            </a:r>
          </a:p>
          <a:p>
            <a:pPr algn="ctr"/>
            <a:r>
              <a:rPr lang="lt-LT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dirbame tam, kad sudomintume gyvenimu...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ilashhhh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671638" y="5576888"/>
            <a:ext cx="61895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44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Man esi svarbiausias.......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sz="3400"/>
              <a:t>Tai, ką girdėjome, kai buvome vaikai...</a:t>
            </a:r>
          </a:p>
        </p:txBody>
      </p:sp>
      <p:pic>
        <p:nvPicPr>
          <p:cNvPr id="81923" name="Picture 3" descr="CAW3ONCJ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0" y="5229225"/>
            <a:ext cx="93583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lt-L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Tai, ką girdėjome, kai buvome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lt-LT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aikai.....</a:t>
            </a:r>
            <a:endParaRPr lang="lt-LT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b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0"/>
            <a:ext cx="7416800" cy="6858000"/>
          </a:xfrm>
          <a:prstGeom prst="rect">
            <a:avLst/>
          </a:prstGeom>
          <a:noFill/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19113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214290"/>
            <a:ext cx="432435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Stovėk ramiai!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Žiūrėk,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nepargriūk</a:t>
            </a:r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Eik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greičiau! </a:t>
            </a:r>
          </a:p>
          <a:p>
            <a:endParaRPr lang="lt-LT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Sakiau,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pargriūsi! </a:t>
            </a: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Kur bėgi? </a:t>
            </a:r>
          </a:p>
          <a:p>
            <a:endParaRPr lang="lt-LT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Dabar </a:t>
            </a:r>
            <a:r>
              <a:rPr lang="lt-LT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tai tau bus!</a:t>
            </a:r>
          </a:p>
          <a:p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t-LT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lt-LT" sz="3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Paskubėk!</a:t>
            </a:r>
            <a:r>
              <a:rPr lang="lt-LT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amzis\Desktop\3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358246" cy="62865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43240" y="1"/>
            <a:ext cx="55721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Jau išsitepei!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Nesuprakaituok !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Patylėk!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Eik miegoti!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Kalbėk!  Kelkis! 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Atsiprašyk! 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Pasisveikink !</a:t>
            </a:r>
          </a:p>
          <a:p>
            <a:endParaRPr lang="lt-LT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Aš užsiėmęs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Eik žaisti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vie</a:t>
            </a:r>
            <a:r>
              <a:rPr lang="lt-LT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nas!</a:t>
            </a:r>
          </a:p>
          <a:p>
            <a:endParaRPr lang="lt-LT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528834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Nesimaišyk man po kojomis!</a:t>
            </a:r>
          </a:p>
          <a:p>
            <a:r>
              <a:rPr lang="lt-LT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Apsirenk! </a:t>
            </a:r>
            <a:endParaRPr lang="lt-LT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amzis\Desktop\liudnas-vaikas-61248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7858180" cy="5715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72066" y="642918"/>
            <a:ext cx="321471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Nestovėk saulėkaitoje!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Eik žaisti!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Nekalbėk pilna burna!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Netrukdyk! </a:t>
            </a:r>
          </a:p>
          <a:p>
            <a:endParaRPr lang="lt-LT" sz="32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Nebėgiok! </a:t>
            </a:r>
            <a:endParaRPr lang="lt-LT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220_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688" y="285728"/>
            <a:ext cx="82613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Tai, ką norėjome išgirsti, kai buvome vaikai....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020731121600after_the_fall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75"/>
            <a:ext cx="9144000" cy="6858000"/>
          </a:xfrm>
          <a:prstGeom prst="rect">
            <a:avLst/>
          </a:prstGeom>
          <a:noFill/>
        </p:spPr>
      </p:pic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03350" y="620713"/>
            <a:ext cx="359727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t-LT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Myliu </a:t>
            </a:r>
            <a:r>
              <a:rPr lang="lt-LT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Tave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66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0"/>
            <a:ext cx="6573837" cy="68580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0" y="423863"/>
            <a:ext cx="4241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Kaip jautiesi? </a:t>
            </a: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Pasikalbėkime </a:t>
            </a:r>
          </a:p>
          <a:p>
            <a:r>
              <a:rPr lang="lt-LT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truputį...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880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100"/>
            <a:ext cx="5943600" cy="6819900"/>
          </a:xfrm>
          <a:prstGeom prst="rect">
            <a:avLst/>
          </a:prstGeom>
          <a:noFill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57158" y="765175"/>
            <a:ext cx="24146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Mums gera būti </a:t>
            </a:r>
            <a:r>
              <a:rPr lang="lt-LT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kartu</a:t>
            </a:r>
            <a:endParaRPr lang="lt-LT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lt-LT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Man patinki toks, </a:t>
            </a:r>
          </a:p>
          <a:p>
            <a:r>
              <a:rPr lang="lt-LT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koks </a:t>
            </a:r>
            <a:r>
              <a:rPr lang="lt-LT" sz="36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esi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5" grpId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146</Words>
  <Application>Microsoft Office PowerPoint</Application>
  <PresentationFormat>On-screen Show (4:3)</PresentationFormat>
  <Paragraphs>58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</vt:lpstr>
      <vt:lpstr>Slide 1</vt:lpstr>
      <vt:lpstr>Tai, ką girdėjome, kai buvome vaikai...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Jurate</dc:creator>
  <cp:lastModifiedBy>Andrius</cp:lastModifiedBy>
  <cp:revision>18</cp:revision>
  <dcterms:created xsi:type="dcterms:W3CDTF">2012-02-01T06:29:19Z</dcterms:created>
  <dcterms:modified xsi:type="dcterms:W3CDTF">2014-12-30T17:28:27Z</dcterms:modified>
</cp:coreProperties>
</file>