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790AF2-933D-45B9-8C3C-41BC21F5D84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8B1D47-583D-4F3F-8DE3-FD2B1645F6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lt-LT" dirty="0" smtClean="0"/>
              <a:t>erta pasimokyti iš vaikų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Gintaras Aliksandravičius,</a:t>
            </a:r>
          </a:p>
          <a:p>
            <a:r>
              <a:rPr lang="lt-LT" dirty="0" smtClean="0"/>
              <a:t>Lietuvos kelių policijos tarybos viršininkas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Jie išėjo neatsisveikinę, nes nežinojo, kad negrįš. Jie žvelgia į mus iš nuotraukų tarsi nebylus mūsų nerūpestingumo priekaištas.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Užsisegti diržą, nevairuoti išgėrus, neviršyti greičio... Visa tai mes žinome, tačiau ar visuomet tai darome?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Nuo mažų dienų mokydami vaikus savo pavyzdžiu, kaip reikia elgtis gatvėje, kelyje ar automobilyje, auginame kitą kartą, kuri elgsis keliuose kultūringai.</a:t>
            </a:r>
          </a:p>
          <a:p>
            <a:r>
              <a:rPr lang="lt-LT" dirty="0" smtClean="0"/>
              <a:t>Ar negraužia sąžinė suaugusiųjų, kai vaikai sugėdina, kad einame nesulaukę žalios šviesoforo šviesos ar žengiame į gatvę bet kurioje vietoje.</a:t>
            </a:r>
          </a:p>
          <a:p>
            <a:r>
              <a:rPr lang="lt-LT" dirty="0" smtClean="0"/>
              <a:t>Pamatę reklamą, kurioje staigiai stabdant automobilį mergaitė išlekia per priekinį stiklą, nes nebuvo prisegta diržu, vaikai patys jį užsisega ir dar tėvams primena.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Nors tėvai teoriškai moko vaikus tinkamai elgtis gatvėje, kelyje, automobilyje, deja dažnai elgiasi priešingai.</a:t>
            </a:r>
          </a:p>
          <a:p>
            <a:r>
              <a:rPr lang="lt-LT" dirty="0" smtClean="0"/>
              <a:t>Kartais vaikai patampo tėvus už rankovės ir primena, kaip elgtis, nes jie to mokėsi mokykloje.</a:t>
            </a:r>
          </a:p>
          <a:p>
            <a:r>
              <a:rPr lang="lt-LT" dirty="0" smtClean="0"/>
              <a:t>Daug dėmesio saugiam elgesiui skiriama darželiuose ir mokyklose, išdalinama tūkstančiai atšvaitų, bet ko vertos išmoktos pamokos, jei tėvai tems vaiką per gatvę degant raudonai šviesai, nes tuo metu nėra mašinų.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Kai jūs važiuojate prisisegę saugos diržus, o vaikai ant galinės sėdynės neprisegti, ar pagalvojate, kas gali nutikti?</a:t>
            </a:r>
          </a:p>
          <a:p>
            <a:r>
              <a:rPr lang="lt-LT" dirty="0" smtClean="0"/>
              <a:t>Vežti vaikus, neprisegus diržo, vairuojant kalbėtis mobiliuoju telefonu – Jungtinėse Amerikos Valstijose tokie veiksmai įvardijami kaip pasikėsinimas nužudyti.</a:t>
            </a:r>
          </a:p>
          <a:p>
            <a:r>
              <a:rPr lang="lt-LT" dirty="0" smtClean="0"/>
              <a:t>Vokietijoje, jei vairuotojas važiuodamas kalbasi mobiliuoju telefonu, aplinkinės mašinos jam pypsi.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Prisiminkite: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Atšvaitas turi būti segamas ne ant rankinės ar kuprinės kaip papuošalas, o </a:t>
            </a:r>
            <a:r>
              <a:rPr lang="lt-LT" b="1" u="sng" dirty="0" smtClean="0"/>
              <a:t>ant dešinės rankos, </a:t>
            </a:r>
            <a:r>
              <a:rPr lang="lt-LT" dirty="0" smtClean="0"/>
              <a:t>kad būtų matomas tiek iš priekio, tiek iš nugaros.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288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Verta pasimokyti iš vaikų</vt:lpstr>
      <vt:lpstr>Slide 2</vt:lpstr>
      <vt:lpstr>Slide 3</vt:lpstr>
      <vt:lpstr>Slide 4</vt:lpstr>
      <vt:lpstr>Slide 5</vt:lpstr>
      <vt:lpstr>Prisiminkite: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Verta pasimokyti iš vaikų</dc:title>
  <dc:creator>Andrius</dc:creator>
  <cp:lastModifiedBy>Andrius</cp:lastModifiedBy>
  <cp:revision>5</cp:revision>
  <dcterms:created xsi:type="dcterms:W3CDTF">2014-12-01T16:31:25Z</dcterms:created>
  <dcterms:modified xsi:type="dcterms:W3CDTF">2014-12-01T17:20:12Z</dcterms:modified>
</cp:coreProperties>
</file>